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FF441C-26DD-4AF6-B218-54189AEC46CA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822B8C-F22F-4847-8737-EC2A1A774D5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/index.php?title=Textil&amp;action=edit&amp;redlink=1" TargetMode="External"/><Relationship Id="rId2" Type="http://schemas.openxmlformats.org/officeDocument/2006/relationships/hyperlink" Target="http://hu.wikipedia.org/wiki/C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hu.wikipedia.org/wiki/Fa_(anyag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szilícium és vegyületei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szilícium</a:t>
            </a:r>
            <a:r>
              <a:rPr lang="hu-HU" dirty="0" smtClean="0"/>
              <a:t> elektronszerkezete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IV. főcsoport eleme</a:t>
            </a:r>
          </a:p>
          <a:p>
            <a:r>
              <a:rPr lang="hu-HU" dirty="0" smtClean="0"/>
              <a:t>Rendszám 14</a:t>
            </a:r>
          </a:p>
          <a:p>
            <a:r>
              <a:rPr lang="hu-HU" dirty="0" smtClean="0"/>
              <a:t>Tömegszám 28</a:t>
            </a:r>
          </a:p>
          <a:p>
            <a:r>
              <a:rPr lang="hu-HU" i="1" dirty="0" smtClean="0"/>
              <a:t>A </a:t>
            </a:r>
            <a:r>
              <a:rPr lang="hu-HU" b="1" i="1" dirty="0" smtClean="0"/>
              <a:t>szilícium</a:t>
            </a:r>
            <a:r>
              <a:rPr lang="hu-HU" i="1" dirty="0" smtClean="0"/>
              <a:t>ot 1823-ban állította elő tiszta formában egy svéd orvos és vegyész, </a:t>
            </a:r>
            <a:r>
              <a:rPr lang="hu-HU" i="1" dirty="0" err="1" smtClean="0"/>
              <a:t>Jöns</a:t>
            </a:r>
            <a:r>
              <a:rPr lang="hu-HU" i="1" dirty="0" smtClean="0"/>
              <a:t> Jakob Berzelius (1779-1848). </a:t>
            </a:r>
          </a:p>
          <a:p>
            <a:r>
              <a:rPr lang="hu-HU" dirty="0" smtClean="0">
                <a:latin typeface="+mj-lt"/>
                <a:cs typeface="Times New Roman" pitchFamily="18" charset="0"/>
              </a:rPr>
              <a:t>Kovalens kötésű</a:t>
            </a:r>
          </a:p>
          <a:p>
            <a:r>
              <a:rPr lang="hu-HU" dirty="0" smtClean="0">
                <a:latin typeface="+mj-lt"/>
                <a:cs typeface="Times New Roman" pitchFamily="18" charset="0"/>
              </a:rPr>
              <a:t>Kristályos anyag</a:t>
            </a:r>
          </a:p>
          <a:p>
            <a:endParaRPr lang="hu-HU" dirty="0">
              <a:latin typeface="+mj-lt"/>
              <a:cs typeface="Times New Roman" pitchFamily="18" charset="0"/>
            </a:endParaRPr>
          </a:p>
        </p:txBody>
      </p:sp>
      <p:pic>
        <p:nvPicPr>
          <p:cNvPr id="4" name="irc_mi" descr="http://upload.wikimedia.org/wikipedia/commons/7/7b/J%C3%B6ns_Jakob_Berzelius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933056"/>
            <a:ext cx="238125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Fizikai tulajdonságai: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Szürke, fémes fényű</a:t>
            </a:r>
          </a:p>
          <a:p>
            <a:r>
              <a:rPr lang="hu-HU" dirty="0" smtClean="0"/>
              <a:t>Kemény</a:t>
            </a:r>
          </a:p>
          <a:p>
            <a:r>
              <a:rPr lang="hu-HU" dirty="0" smtClean="0"/>
              <a:t>Magas olvadáspontú</a:t>
            </a:r>
          </a:p>
          <a:p>
            <a:r>
              <a:rPr lang="hu-HU" dirty="0" smtClean="0"/>
              <a:t>Félvezető</a:t>
            </a:r>
          </a:p>
          <a:p>
            <a:endParaRPr lang="hu-HU" dirty="0"/>
          </a:p>
        </p:txBody>
      </p:sp>
      <p:pic>
        <p:nvPicPr>
          <p:cNvPr id="4" name="Kép 3" descr="http://wikiszotar.hu/images/8/84/Szil%C3%ADciu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56992"/>
            <a:ext cx="345638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Előfordulása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Vegyületeiben, melyek a Föld anyagának negyedét alkotják</a:t>
            </a:r>
          </a:p>
          <a:p>
            <a:endParaRPr lang="hu-HU" dirty="0"/>
          </a:p>
        </p:txBody>
      </p:sp>
      <p:pic>
        <p:nvPicPr>
          <p:cNvPr id="4" name="Kép 3" descr="https://encrypted-tbn1.gstatic.com/images?q=tbn:ANd9GcRDM4HtLFPbYDwUsWWyYpsTBEU6KNvVTKzw6ju2s2Fhgzq3F1CVc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388843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Felhasználása: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Számítógép, mikrochip vagy szilíciummorzsa</a:t>
            </a:r>
          </a:p>
          <a:p>
            <a:r>
              <a:rPr lang="hu-HU" dirty="0" smtClean="0"/>
              <a:t>Napelemek gyártása</a:t>
            </a:r>
            <a:endParaRPr lang="hu-HU" dirty="0"/>
          </a:p>
        </p:txBody>
      </p:sp>
      <p:pic>
        <p:nvPicPr>
          <p:cNvPr id="4" name="irc_mi" descr="http://www.nobelpreislexikon.de/wp-content/uploads/2010/07/mikrochip_auf_rechnerplatine-300x2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42900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Szilícium-dioxid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Képlete</a:t>
            </a:r>
          </a:p>
          <a:p>
            <a:r>
              <a:rPr lang="hu-HU" dirty="0" smtClean="0"/>
              <a:t>Módosulata: kvarc</a:t>
            </a:r>
          </a:p>
          <a:p>
            <a:r>
              <a:rPr lang="hu-HU" dirty="0" smtClean="0"/>
              <a:t>Kovalens kötés</a:t>
            </a:r>
          </a:p>
          <a:p>
            <a:r>
              <a:rPr lang="hu-HU" dirty="0" smtClean="0"/>
              <a:t>Atomrács</a:t>
            </a:r>
          </a:p>
          <a:p>
            <a:r>
              <a:rPr lang="hu-HU" dirty="0" smtClean="0"/>
              <a:t>Kemény</a:t>
            </a:r>
          </a:p>
          <a:p>
            <a:r>
              <a:rPr lang="hu-HU" dirty="0" smtClean="0"/>
              <a:t>Vízben oldhatatlan ásvány</a:t>
            </a:r>
          </a:p>
          <a:p>
            <a:r>
              <a:rPr lang="hu-HU" dirty="0" smtClean="0"/>
              <a:t>Víztiszta kristály: hegyikristály</a:t>
            </a:r>
          </a:p>
        </p:txBody>
      </p:sp>
      <p:pic>
        <p:nvPicPr>
          <p:cNvPr id="4" name="irc_ilrp_mut" descr="https://encrypted-tbn3.gstatic.com/images?q=tbn:ANd9GcRdvoLjXQaKPNpETl0Q-Pvd9HdQfF4kdL0tsLp-nQi-eA3VuwiVysxTU8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941168"/>
            <a:ext cx="2286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vízüveg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Kvarc+nátrium-hidroxid olvasztásakor keletkezik</a:t>
            </a:r>
          </a:p>
          <a:p>
            <a:r>
              <a:rPr lang="hu-HU" dirty="0" smtClean="0"/>
              <a:t>Nátrium </a:t>
            </a:r>
            <a:r>
              <a:rPr lang="hu-HU" dirty="0" err="1" smtClean="0"/>
              <a:t>-szilikát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b="1" dirty="0" smtClean="0"/>
              <a:t>nátrium-szilikát</a:t>
            </a:r>
            <a:r>
              <a:rPr lang="hu-HU" dirty="0" smtClean="0"/>
              <a:t> (más néven E550, vagy köznapi nevén </a:t>
            </a:r>
            <a:r>
              <a:rPr lang="hu-HU" i="1" dirty="0" smtClean="0"/>
              <a:t>folyékony üveg</a:t>
            </a:r>
            <a:r>
              <a:rPr lang="hu-HU" dirty="0" smtClean="0"/>
              <a:t>, illetve </a:t>
            </a:r>
            <a:r>
              <a:rPr lang="hu-HU" i="1" dirty="0" smtClean="0"/>
              <a:t>vízüveg</a:t>
            </a:r>
            <a:r>
              <a:rPr lang="hu-HU" dirty="0" smtClean="0"/>
              <a:t>) egy nagyon széles körben használt vegyület, melyet elsősorban </a:t>
            </a:r>
            <a:r>
              <a:rPr lang="hu-HU" dirty="0" smtClean="0">
                <a:hlinkClick r:id="rId2" tooltip="Cement"/>
              </a:rPr>
              <a:t>cementben</a:t>
            </a:r>
            <a:r>
              <a:rPr lang="hu-HU" dirty="0" smtClean="0"/>
              <a:t>, tűzálló anyagok gyártása során, </a:t>
            </a:r>
            <a:r>
              <a:rPr lang="hu-HU" dirty="0" smtClean="0">
                <a:hlinkClick r:id="rId3" tooltip="Textil (a lap nem létezik)"/>
              </a:rPr>
              <a:t>textil</a:t>
            </a:r>
            <a:r>
              <a:rPr lang="hu-HU" dirty="0" smtClean="0"/>
              <a:t>- és </a:t>
            </a:r>
            <a:r>
              <a:rPr lang="hu-HU" dirty="0" smtClean="0">
                <a:hlinkClick r:id="rId4" tooltip="Fa (anyag)"/>
              </a:rPr>
              <a:t>fafeldolgozás</a:t>
            </a:r>
            <a:r>
              <a:rPr lang="hu-HU" dirty="0" smtClean="0"/>
              <a:t> során, valamint élelmiszeripari adalékanyagként alkalmaznak.</a:t>
            </a:r>
            <a:endParaRPr lang="hu-HU" dirty="0"/>
          </a:p>
        </p:txBody>
      </p:sp>
      <p:pic>
        <p:nvPicPr>
          <p:cNvPr id="11" name="Kép 10" descr="http://upload.wikimedia.org/wikipedia/commons/1/1e/K%C5%99emi%C4%8Ditan_sodn%C3%BD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0"/>
            <a:ext cx="5760720" cy="16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Szilikátok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Földkérget 92%-ban alkotják</a:t>
            </a:r>
          </a:p>
          <a:p>
            <a:r>
              <a:rPr lang="hu-HU" dirty="0" smtClean="0"/>
              <a:t>Üveg, cserép, tégla, porcelán előállítására használják</a:t>
            </a:r>
          </a:p>
          <a:p>
            <a:r>
              <a:rPr lang="hu-HU" dirty="0" smtClean="0"/>
              <a:t>Porcelánköröm:</a:t>
            </a:r>
            <a:endParaRPr lang="hu-HU" dirty="0"/>
          </a:p>
        </p:txBody>
      </p:sp>
      <p:pic>
        <p:nvPicPr>
          <p:cNvPr id="4" name="irc_mi" descr="http://www.kormok.hu/kepek/porcelan-kormok/porcelan-korom-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429000"/>
            <a:ext cx="396044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szilikonok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Si</a:t>
            </a:r>
            <a:r>
              <a:rPr lang="hu-HU" dirty="0" smtClean="0"/>
              <a:t>, O, C, H elemekből épül fel</a:t>
            </a:r>
          </a:p>
          <a:p>
            <a:r>
              <a:rPr lang="hu-HU" dirty="0" smtClean="0"/>
              <a:t>Apoláris molekulák </a:t>
            </a:r>
          </a:p>
          <a:p>
            <a:r>
              <a:rPr lang="hu-HU" dirty="0" smtClean="0"/>
              <a:t>……</a:t>
            </a:r>
            <a:r>
              <a:rPr lang="hu-HU" dirty="0" err="1" smtClean="0"/>
              <a:t>Si-O-Si-O</a:t>
            </a:r>
            <a:r>
              <a:rPr lang="hu-HU" dirty="0" smtClean="0"/>
              <a:t>…. lánc</a:t>
            </a:r>
          </a:p>
          <a:p>
            <a:r>
              <a:rPr lang="hu-HU" dirty="0" smtClean="0"/>
              <a:t>Sütőforma</a:t>
            </a:r>
          </a:p>
          <a:p>
            <a:r>
              <a:rPr lang="hu-HU" dirty="0" smtClean="0"/>
              <a:t>Bőrápoló és hajápoló termékeknek is gyakori összetevői</a:t>
            </a:r>
          </a:p>
          <a:p>
            <a:r>
              <a:rPr lang="hu-HU" dirty="0" smtClean="0"/>
              <a:t>Orvosi implantátum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szilikon tok, pénztárca, mobiltartó, neszeszer stb - 999 F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-17140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legyszexi.com/images/szilikon-implantatum/szilikon-gel-implantatum-elvagv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437112"/>
            <a:ext cx="31718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176</Words>
  <Application>Microsoft Office PowerPoint</Application>
  <PresentationFormat>Diavetítés a képernyőre (4:3 oldalarány)</PresentationFormat>
  <Paragraphs>42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Times New Roman</vt:lpstr>
      <vt:lpstr>Trebuchet MS</vt:lpstr>
      <vt:lpstr>Wingdings</vt:lpstr>
      <vt:lpstr>Wingdings 2</vt:lpstr>
      <vt:lpstr>Fényűző</vt:lpstr>
      <vt:lpstr>A szilícium és vegyületei</vt:lpstr>
      <vt:lpstr>A szilícium elektronszerkezete</vt:lpstr>
      <vt:lpstr>Fizikai tulajdonságai:</vt:lpstr>
      <vt:lpstr>Előfordulása</vt:lpstr>
      <vt:lpstr>Felhasználása:</vt:lpstr>
      <vt:lpstr>Szilícium-dioxid</vt:lpstr>
      <vt:lpstr>vízüveg</vt:lpstr>
      <vt:lpstr>Szilikátok</vt:lpstr>
      <vt:lpstr>szilikonok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szilícium és vegyületei</dc:title>
  <dc:creator>Beáta</dc:creator>
  <cp:lastModifiedBy>Kardos Beáta</cp:lastModifiedBy>
  <cp:revision>11</cp:revision>
  <dcterms:created xsi:type="dcterms:W3CDTF">2014-09-07T14:02:34Z</dcterms:created>
  <dcterms:modified xsi:type="dcterms:W3CDTF">2023-10-16T12:38:02Z</dcterms:modified>
</cp:coreProperties>
</file>